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ягоз Бакбергенова" initials="АБ" lastIdx="1" clrIdx="0">
    <p:extLst>
      <p:ext uri="{19B8F6BF-5375-455C-9EA6-DF929625EA0E}">
        <p15:presenceInfo xmlns:p15="http://schemas.microsoft.com/office/powerpoint/2012/main" userId="421ae94d23a581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76D99-CC31-4536-9E3F-19BBAB7D5AA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KZ"/>
        </a:p>
      </dgm:t>
    </dgm:pt>
    <dgm:pt modelId="{4FF3BFE0-68A4-4F87-AF49-2959E8744D22}">
      <dgm:prSet phldrT="[Текст]" custT="1"/>
      <dgm:spPr/>
      <dgm:t>
        <a:bodyPr/>
        <a:lstStyle/>
        <a:p>
          <a:endParaRPr lang="en-US" sz="1400" b="1" dirty="0">
            <a:latin typeface="Century" panose="02040604050505020304" pitchFamily="18" charset="0"/>
          </a:endParaRPr>
        </a:p>
        <a:p>
          <a:endParaRPr lang="en-US" sz="1400" b="1" dirty="0">
            <a:latin typeface="Century" panose="02040604050505020304" pitchFamily="18" charset="0"/>
          </a:endParaRPr>
        </a:p>
        <a:p>
          <a:r>
            <a:rPr lang="en-US" sz="1400" b="1" dirty="0">
              <a:latin typeface="Century" panose="02040604050505020304" pitchFamily="18" charset="0"/>
            </a:rPr>
            <a:t>PACE</a:t>
          </a:r>
          <a:endParaRPr lang="ru-KZ" sz="1000" b="1" dirty="0">
            <a:latin typeface="Century" panose="02040604050505020304" pitchFamily="18" charset="0"/>
          </a:endParaRPr>
        </a:p>
      </dgm:t>
    </dgm:pt>
    <dgm:pt modelId="{57523C2E-CB57-4034-9B29-5EF06B6DB4B3}" type="parTrans" cxnId="{86798A0B-FE6F-4F70-A9DA-8FECC0F72159}">
      <dgm:prSet/>
      <dgm:spPr/>
      <dgm:t>
        <a:bodyPr/>
        <a:lstStyle/>
        <a:p>
          <a:endParaRPr lang="ru-KZ"/>
        </a:p>
      </dgm:t>
    </dgm:pt>
    <dgm:pt modelId="{939D4150-1706-405B-9CE9-84C97819B6C9}" type="sibTrans" cxnId="{86798A0B-FE6F-4F70-A9DA-8FECC0F72159}">
      <dgm:prSet/>
      <dgm:spPr/>
      <dgm:t>
        <a:bodyPr/>
        <a:lstStyle/>
        <a:p>
          <a:endParaRPr lang="ru-KZ"/>
        </a:p>
      </dgm:t>
    </dgm:pt>
    <dgm:pt modelId="{8DA85C4B-B0B8-4BA6-8EE3-1530CFB27716}">
      <dgm:prSet phldrT="[Текст]" custT="1"/>
      <dgm:spPr/>
      <dgm:t>
        <a:bodyPr/>
        <a:lstStyle/>
        <a:p>
          <a:endParaRPr lang="en-US" sz="1200" b="1" dirty="0">
            <a:latin typeface="Century" panose="02040604050505020304" pitchFamily="18" charset="0"/>
          </a:endParaRPr>
        </a:p>
        <a:p>
          <a:endParaRPr lang="en-US" sz="1200" b="1" dirty="0">
            <a:latin typeface="Century" panose="02040604050505020304" pitchFamily="18" charset="0"/>
          </a:endParaRPr>
        </a:p>
        <a:p>
          <a:r>
            <a:rPr lang="en-US" sz="1200" b="1" dirty="0">
              <a:latin typeface="Century" panose="02040604050505020304" pitchFamily="18" charset="0"/>
            </a:rPr>
            <a:t>ENGAGE</a:t>
          </a:r>
          <a:endParaRPr lang="ru-KZ" sz="1000" b="1" dirty="0">
            <a:latin typeface="Century" panose="02040604050505020304" pitchFamily="18" charset="0"/>
          </a:endParaRPr>
        </a:p>
      </dgm:t>
    </dgm:pt>
    <dgm:pt modelId="{7A8B8F95-BCE9-4587-BB1E-2C9DE13F5859}" type="parTrans" cxnId="{28720E28-8C90-4550-8775-6ACF3AC53EC0}">
      <dgm:prSet/>
      <dgm:spPr/>
      <dgm:t>
        <a:bodyPr/>
        <a:lstStyle/>
        <a:p>
          <a:endParaRPr lang="ru-KZ"/>
        </a:p>
      </dgm:t>
    </dgm:pt>
    <dgm:pt modelId="{8F7D65CD-0987-4E97-8B19-70A13BF5C8F1}" type="sibTrans" cxnId="{28720E28-8C90-4550-8775-6ACF3AC53EC0}">
      <dgm:prSet/>
      <dgm:spPr/>
      <dgm:t>
        <a:bodyPr/>
        <a:lstStyle/>
        <a:p>
          <a:endParaRPr lang="ru-KZ"/>
        </a:p>
      </dgm:t>
    </dgm:pt>
    <dgm:pt modelId="{B8BA520A-F58B-4858-BC10-BB3870FFCF06}">
      <dgm:prSet phldrT="[Текст]" custT="1"/>
      <dgm:spPr/>
      <dgm:t>
        <a:bodyPr/>
        <a:lstStyle/>
        <a:p>
          <a:endParaRPr lang="en-US" sz="1400" b="1" dirty="0">
            <a:latin typeface="Century" panose="02040604050505020304" pitchFamily="18" charset="0"/>
          </a:endParaRPr>
        </a:p>
        <a:p>
          <a:endParaRPr lang="en-US" sz="1400" b="1" dirty="0">
            <a:latin typeface="Century" panose="02040604050505020304" pitchFamily="18" charset="0"/>
          </a:endParaRPr>
        </a:p>
        <a:p>
          <a:r>
            <a:rPr lang="en-US" sz="1400" b="1" dirty="0">
              <a:latin typeface="Century" panose="02040604050505020304" pitchFamily="18" charset="0"/>
            </a:rPr>
            <a:t>ALIGN</a:t>
          </a:r>
          <a:endParaRPr lang="ru-KZ" sz="1000" b="1" dirty="0">
            <a:latin typeface="Century" panose="02040604050505020304" pitchFamily="18" charset="0"/>
          </a:endParaRPr>
        </a:p>
      </dgm:t>
    </dgm:pt>
    <dgm:pt modelId="{D41F8CBA-BC15-46E0-8B93-EC345907069A}" type="parTrans" cxnId="{C9459605-AABF-44CB-8AD8-D7C03742C3DB}">
      <dgm:prSet/>
      <dgm:spPr/>
      <dgm:t>
        <a:bodyPr/>
        <a:lstStyle/>
        <a:p>
          <a:endParaRPr lang="ru-KZ"/>
        </a:p>
      </dgm:t>
    </dgm:pt>
    <dgm:pt modelId="{8B66FF1F-6A32-472A-9CB2-034E1F910F14}" type="sibTrans" cxnId="{C9459605-AABF-44CB-8AD8-D7C03742C3DB}">
      <dgm:prSet/>
      <dgm:spPr/>
      <dgm:t>
        <a:bodyPr/>
        <a:lstStyle/>
        <a:p>
          <a:endParaRPr lang="ru-KZ"/>
        </a:p>
      </dgm:t>
    </dgm:pt>
    <dgm:pt modelId="{E2626BC5-04C0-4A36-819F-36B9D04E93B2}">
      <dgm:prSet phldrT="[Текст]" custT="1"/>
      <dgm:spPr/>
      <dgm:t>
        <a:bodyPr/>
        <a:lstStyle/>
        <a:p>
          <a:endParaRPr lang="en-US" sz="900" b="1" dirty="0">
            <a:latin typeface="Century" panose="02040604050505020304" pitchFamily="18" charset="0"/>
          </a:endParaRPr>
        </a:p>
        <a:p>
          <a:endParaRPr lang="en-US" sz="900" b="1">
            <a:latin typeface="Century" panose="02040604050505020304" pitchFamily="18" charset="0"/>
          </a:endParaRPr>
        </a:p>
        <a:p>
          <a:endParaRPr lang="en-US" sz="900" b="1" dirty="0">
            <a:latin typeface="Century" panose="02040604050505020304" pitchFamily="18" charset="0"/>
          </a:endParaRPr>
        </a:p>
        <a:p>
          <a:r>
            <a:rPr lang="en-US" sz="900" b="1" dirty="0">
              <a:latin typeface="Century" panose="02040604050505020304" pitchFamily="18" charset="0"/>
            </a:rPr>
            <a:t>COLLABORATE</a:t>
          </a:r>
          <a:endParaRPr lang="ru-KZ" sz="1000" b="1" dirty="0">
            <a:latin typeface="Century" panose="02040604050505020304" pitchFamily="18" charset="0"/>
          </a:endParaRPr>
        </a:p>
      </dgm:t>
    </dgm:pt>
    <dgm:pt modelId="{664DEED8-8D84-4440-ACBF-A1FE320A6280}" type="parTrans" cxnId="{C0BD6E78-2775-48F9-9E5F-DDB8B7276018}">
      <dgm:prSet/>
      <dgm:spPr/>
      <dgm:t>
        <a:bodyPr/>
        <a:lstStyle/>
        <a:p>
          <a:endParaRPr lang="ru-KZ"/>
        </a:p>
      </dgm:t>
    </dgm:pt>
    <dgm:pt modelId="{2A8D341F-0DFF-4A6B-B951-958D680D4D43}" type="sibTrans" cxnId="{C0BD6E78-2775-48F9-9E5F-DDB8B7276018}">
      <dgm:prSet/>
      <dgm:spPr/>
      <dgm:t>
        <a:bodyPr/>
        <a:lstStyle/>
        <a:p>
          <a:endParaRPr lang="ru-KZ"/>
        </a:p>
      </dgm:t>
    </dgm:pt>
    <dgm:pt modelId="{95E46FC1-2BAF-4FA2-A051-B9090B093529}">
      <dgm:prSet phldrT="[Текст]" custT="1"/>
      <dgm:spPr/>
      <dgm:t>
        <a:bodyPr/>
        <a:lstStyle/>
        <a:p>
          <a:endParaRPr lang="en-US" sz="1000" b="1" dirty="0">
            <a:latin typeface="Century" panose="02040604050505020304" pitchFamily="18" charset="0"/>
          </a:endParaRPr>
        </a:p>
        <a:p>
          <a:endParaRPr lang="en-US" sz="1000" b="1" dirty="0">
            <a:latin typeface="Century" panose="02040604050505020304" pitchFamily="18" charset="0"/>
          </a:endParaRPr>
        </a:p>
        <a:p>
          <a:r>
            <a:rPr lang="en-US" sz="1000" b="1" dirty="0">
              <a:latin typeface="Century" panose="02040604050505020304" pitchFamily="18" charset="0"/>
            </a:rPr>
            <a:t>ENCOURAGE</a:t>
          </a:r>
          <a:endParaRPr lang="ru-KZ" sz="1000" b="1" dirty="0">
            <a:latin typeface="Century" panose="02040604050505020304" pitchFamily="18" charset="0"/>
          </a:endParaRPr>
        </a:p>
      </dgm:t>
    </dgm:pt>
    <dgm:pt modelId="{76A0020F-E588-40BB-A07A-71B115E12283}" type="parTrans" cxnId="{65A1E4BA-5BC3-47E4-8B38-D925A74CDD27}">
      <dgm:prSet/>
      <dgm:spPr/>
      <dgm:t>
        <a:bodyPr/>
        <a:lstStyle/>
        <a:p>
          <a:endParaRPr lang="ru-KZ"/>
        </a:p>
      </dgm:t>
    </dgm:pt>
    <dgm:pt modelId="{ECEE95DF-0E45-4700-B4B3-5F47AF5F7F46}" type="sibTrans" cxnId="{65A1E4BA-5BC3-47E4-8B38-D925A74CDD27}">
      <dgm:prSet/>
      <dgm:spPr/>
      <dgm:t>
        <a:bodyPr/>
        <a:lstStyle/>
        <a:p>
          <a:endParaRPr lang="ru-KZ"/>
        </a:p>
      </dgm:t>
    </dgm:pt>
    <dgm:pt modelId="{7792275B-3D55-4E12-B8A8-F53F7BEE6639}" type="pres">
      <dgm:prSet presAssocID="{BFB76D99-CC31-4536-9E3F-19BBAB7D5AAF}" presName="cycle" presStyleCnt="0">
        <dgm:presLayoutVars>
          <dgm:dir/>
          <dgm:resizeHandles val="exact"/>
        </dgm:presLayoutVars>
      </dgm:prSet>
      <dgm:spPr/>
    </dgm:pt>
    <dgm:pt modelId="{FA78F92B-179A-459D-9F68-49F131563DFE}" type="pres">
      <dgm:prSet presAssocID="{4FF3BFE0-68A4-4F87-AF49-2959E8744D22}" presName="node" presStyleLbl="node1" presStyleIdx="0" presStyleCnt="5">
        <dgm:presLayoutVars>
          <dgm:bulletEnabled val="1"/>
        </dgm:presLayoutVars>
      </dgm:prSet>
      <dgm:spPr/>
    </dgm:pt>
    <dgm:pt modelId="{BB4B944F-ADB5-465D-AD0A-2BC03899C255}" type="pres">
      <dgm:prSet presAssocID="{939D4150-1706-405B-9CE9-84C97819B6C9}" presName="sibTrans" presStyleLbl="sibTrans2D1" presStyleIdx="0" presStyleCnt="5"/>
      <dgm:spPr/>
    </dgm:pt>
    <dgm:pt modelId="{491D5741-FE18-4B8A-98EF-A229DBE124FE}" type="pres">
      <dgm:prSet presAssocID="{939D4150-1706-405B-9CE9-84C97819B6C9}" presName="connectorText" presStyleLbl="sibTrans2D1" presStyleIdx="0" presStyleCnt="5"/>
      <dgm:spPr/>
    </dgm:pt>
    <dgm:pt modelId="{4D37C39E-C05D-45F2-B2BC-5324673EE934}" type="pres">
      <dgm:prSet presAssocID="{8DA85C4B-B0B8-4BA6-8EE3-1530CFB27716}" presName="node" presStyleLbl="node1" presStyleIdx="1" presStyleCnt="5">
        <dgm:presLayoutVars>
          <dgm:bulletEnabled val="1"/>
        </dgm:presLayoutVars>
      </dgm:prSet>
      <dgm:spPr/>
    </dgm:pt>
    <dgm:pt modelId="{F7196DB0-6D15-4EC7-8F97-46822762C2CD}" type="pres">
      <dgm:prSet presAssocID="{8F7D65CD-0987-4E97-8B19-70A13BF5C8F1}" presName="sibTrans" presStyleLbl="sibTrans2D1" presStyleIdx="1" presStyleCnt="5"/>
      <dgm:spPr/>
    </dgm:pt>
    <dgm:pt modelId="{3F6DE190-10F4-4BCF-8C95-0D2D67AB3001}" type="pres">
      <dgm:prSet presAssocID="{8F7D65CD-0987-4E97-8B19-70A13BF5C8F1}" presName="connectorText" presStyleLbl="sibTrans2D1" presStyleIdx="1" presStyleCnt="5"/>
      <dgm:spPr/>
    </dgm:pt>
    <dgm:pt modelId="{0EB1D210-34DF-4AC6-A8F0-1CA6DA19EAE5}" type="pres">
      <dgm:prSet presAssocID="{B8BA520A-F58B-4858-BC10-BB3870FFCF06}" presName="node" presStyleLbl="node1" presStyleIdx="2" presStyleCnt="5">
        <dgm:presLayoutVars>
          <dgm:bulletEnabled val="1"/>
        </dgm:presLayoutVars>
      </dgm:prSet>
      <dgm:spPr/>
    </dgm:pt>
    <dgm:pt modelId="{5470A287-69B5-4185-A472-BE143F24EEF7}" type="pres">
      <dgm:prSet presAssocID="{8B66FF1F-6A32-472A-9CB2-034E1F910F14}" presName="sibTrans" presStyleLbl="sibTrans2D1" presStyleIdx="2" presStyleCnt="5"/>
      <dgm:spPr/>
    </dgm:pt>
    <dgm:pt modelId="{44DE3935-CDDC-4970-82D8-95D58BE351A9}" type="pres">
      <dgm:prSet presAssocID="{8B66FF1F-6A32-472A-9CB2-034E1F910F14}" presName="connectorText" presStyleLbl="sibTrans2D1" presStyleIdx="2" presStyleCnt="5"/>
      <dgm:spPr/>
    </dgm:pt>
    <dgm:pt modelId="{488900B4-54A8-4323-BC1D-B7A04184DED3}" type="pres">
      <dgm:prSet presAssocID="{E2626BC5-04C0-4A36-819F-36B9D04E93B2}" presName="node" presStyleLbl="node1" presStyleIdx="3" presStyleCnt="5">
        <dgm:presLayoutVars>
          <dgm:bulletEnabled val="1"/>
        </dgm:presLayoutVars>
      </dgm:prSet>
      <dgm:spPr/>
    </dgm:pt>
    <dgm:pt modelId="{2A3BA2E7-FC6A-4443-B664-394381078F33}" type="pres">
      <dgm:prSet presAssocID="{2A8D341F-0DFF-4A6B-B951-958D680D4D43}" presName="sibTrans" presStyleLbl="sibTrans2D1" presStyleIdx="3" presStyleCnt="5"/>
      <dgm:spPr/>
    </dgm:pt>
    <dgm:pt modelId="{44F9A404-CCAF-4981-A1DA-C6CC943D332A}" type="pres">
      <dgm:prSet presAssocID="{2A8D341F-0DFF-4A6B-B951-958D680D4D43}" presName="connectorText" presStyleLbl="sibTrans2D1" presStyleIdx="3" presStyleCnt="5"/>
      <dgm:spPr/>
    </dgm:pt>
    <dgm:pt modelId="{F07BD6E1-DF19-40BB-9A8B-CC9639F66956}" type="pres">
      <dgm:prSet presAssocID="{95E46FC1-2BAF-4FA2-A051-B9090B093529}" presName="node" presStyleLbl="node1" presStyleIdx="4" presStyleCnt="5">
        <dgm:presLayoutVars>
          <dgm:bulletEnabled val="1"/>
        </dgm:presLayoutVars>
      </dgm:prSet>
      <dgm:spPr/>
    </dgm:pt>
    <dgm:pt modelId="{5B18DBB0-D2FA-46CF-AAEE-DFABAAFAB6E2}" type="pres">
      <dgm:prSet presAssocID="{ECEE95DF-0E45-4700-B4B3-5F47AF5F7F46}" presName="sibTrans" presStyleLbl="sibTrans2D1" presStyleIdx="4" presStyleCnt="5"/>
      <dgm:spPr/>
    </dgm:pt>
    <dgm:pt modelId="{4ADB32E9-9F98-47C5-9C17-C20BB0A01134}" type="pres">
      <dgm:prSet presAssocID="{ECEE95DF-0E45-4700-B4B3-5F47AF5F7F46}" presName="connectorText" presStyleLbl="sibTrans2D1" presStyleIdx="4" presStyleCnt="5"/>
      <dgm:spPr/>
    </dgm:pt>
  </dgm:ptLst>
  <dgm:cxnLst>
    <dgm:cxn modelId="{C9459605-AABF-44CB-8AD8-D7C03742C3DB}" srcId="{BFB76D99-CC31-4536-9E3F-19BBAB7D5AAF}" destId="{B8BA520A-F58B-4858-BC10-BB3870FFCF06}" srcOrd="2" destOrd="0" parTransId="{D41F8CBA-BC15-46E0-8B93-EC345907069A}" sibTransId="{8B66FF1F-6A32-472A-9CB2-034E1F910F14}"/>
    <dgm:cxn modelId="{86798A0B-FE6F-4F70-A9DA-8FECC0F72159}" srcId="{BFB76D99-CC31-4536-9E3F-19BBAB7D5AAF}" destId="{4FF3BFE0-68A4-4F87-AF49-2959E8744D22}" srcOrd="0" destOrd="0" parTransId="{57523C2E-CB57-4034-9B29-5EF06B6DB4B3}" sibTransId="{939D4150-1706-405B-9CE9-84C97819B6C9}"/>
    <dgm:cxn modelId="{7A57E818-FB85-4BAB-BDE5-3EFCE473F056}" type="presOf" srcId="{8B66FF1F-6A32-472A-9CB2-034E1F910F14}" destId="{44DE3935-CDDC-4970-82D8-95D58BE351A9}" srcOrd="1" destOrd="0" presId="urn:microsoft.com/office/officeart/2005/8/layout/cycle2"/>
    <dgm:cxn modelId="{28720E28-8C90-4550-8775-6ACF3AC53EC0}" srcId="{BFB76D99-CC31-4536-9E3F-19BBAB7D5AAF}" destId="{8DA85C4B-B0B8-4BA6-8EE3-1530CFB27716}" srcOrd="1" destOrd="0" parTransId="{7A8B8F95-BCE9-4587-BB1E-2C9DE13F5859}" sibTransId="{8F7D65CD-0987-4E97-8B19-70A13BF5C8F1}"/>
    <dgm:cxn modelId="{010CB328-948C-4BA5-9EB2-4EC440F9DC46}" type="presOf" srcId="{BFB76D99-CC31-4536-9E3F-19BBAB7D5AAF}" destId="{7792275B-3D55-4E12-B8A8-F53F7BEE6639}" srcOrd="0" destOrd="0" presId="urn:microsoft.com/office/officeart/2005/8/layout/cycle2"/>
    <dgm:cxn modelId="{D5E0D729-A87C-44DA-9220-DC03F0D8D084}" type="presOf" srcId="{939D4150-1706-405B-9CE9-84C97819B6C9}" destId="{491D5741-FE18-4B8A-98EF-A229DBE124FE}" srcOrd="1" destOrd="0" presId="urn:microsoft.com/office/officeart/2005/8/layout/cycle2"/>
    <dgm:cxn modelId="{FE86AA2B-9F57-4F78-877C-89C6F1AD3E7A}" type="presOf" srcId="{8B66FF1F-6A32-472A-9CB2-034E1F910F14}" destId="{5470A287-69B5-4185-A472-BE143F24EEF7}" srcOrd="0" destOrd="0" presId="urn:microsoft.com/office/officeart/2005/8/layout/cycle2"/>
    <dgm:cxn modelId="{A278BE47-E51D-48A8-8793-4577DD9D4E38}" type="presOf" srcId="{ECEE95DF-0E45-4700-B4B3-5F47AF5F7F46}" destId="{4ADB32E9-9F98-47C5-9C17-C20BB0A01134}" srcOrd="1" destOrd="0" presId="urn:microsoft.com/office/officeart/2005/8/layout/cycle2"/>
    <dgm:cxn modelId="{0A2A1548-9C27-468A-80D2-B997F7981775}" type="presOf" srcId="{8DA85C4B-B0B8-4BA6-8EE3-1530CFB27716}" destId="{4D37C39E-C05D-45F2-B2BC-5324673EE934}" srcOrd="0" destOrd="0" presId="urn:microsoft.com/office/officeart/2005/8/layout/cycle2"/>
    <dgm:cxn modelId="{098EC048-215A-41B0-BCD2-091365E675E9}" type="presOf" srcId="{ECEE95DF-0E45-4700-B4B3-5F47AF5F7F46}" destId="{5B18DBB0-D2FA-46CF-AAEE-DFABAAFAB6E2}" srcOrd="0" destOrd="0" presId="urn:microsoft.com/office/officeart/2005/8/layout/cycle2"/>
    <dgm:cxn modelId="{DB5D4552-164F-46FE-9194-47462ECD8DE1}" type="presOf" srcId="{B8BA520A-F58B-4858-BC10-BB3870FFCF06}" destId="{0EB1D210-34DF-4AC6-A8F0-1CA6DA19EAE5}" srcOrd="0" destOrd="0" presId="urn:microsoft.com/office/officeart/2005/8/layout/cycle2"/>
    <dgm:cxn modelId="{C0BD6E78-2775-48F9-9E5F-DDB8B7276018}" srcId="{BFB76D99-CC31-4536-9E3F-19BBAB7D5AAF}" destId="{E2626BC5-04C0-4A36-819F-36B9D04E93B2}" srcOrd="3" destOrd="0" parTransId="{664DEED8-8D84-4440-ACBF-A1FE320A6280}" sibTransId="{2A8D341F-0DFF-4A6B-B951-958D680D4D43}"/>
    <dgm:cxn modelId="{1CA7F882-AE02-416F-853D-4B3735F70637}" type="presOf" srcId="{8F7D65CD-0987-4E97-8B19-70A13BF5C8F1}" destId="{3F6DE190-10F4-4BCF-8C95-0D2D67AB3001}" srcOrd="1" destOrd="0" presId="urn:microsoft.com/office/officeart/2005/8/layout/cycle2"/>
    <dgm:cxn modelId="{000D088B-4E6E-470D-93E7-F426579A43AC}" type="presOf" srcId="{E2626BC5-04C0-4A36-819F-36B9D04E93B2}" destId="{488900B4-54A8-4323-BC1D-B7A04184DED3}" srcOrd="0" destOrd="0" presId="urn:microsoft.com/office/officeart/2005/8/layout/cycle2"/>
    <dgm:cxn modelId="{EE77519B-3AB5-4D47-A517-7CB6B65B8E68}" type="presOf" srcId="{95E46FC1-2BAF-4FA2-A051-B9090B093529}" destId="{F07BD6E1-DF19-40BB-9A8B-CC9639F66956}" srcOrd="0" destOrd="0" presId="urn:microsoft.com/office/officeart/2005/8/layout/cycle2"/>
    <dgm:cxn modelId="{4A6526A5-60BB-4119-8ECF-B796B339E57B}" type="presOf" srcId="{939D4150-1706-405B-9CE9-84C97819B6C9}" destId="{BB4B944F-ADB5-465D-AD0A-2BC03899C255}" srcOrd="0" destOrd="0" presId="urn:microsoft.com/office/officeart/2005/8/layout/cycle2"/>
    <dgm:cxn modelId="{65A1E4BA-5BC3-47E4-8B38-D925A74CDD27}" srcId="{BFB76D99-CC31-4536-9E3F-19BBAB7D5AAF}" destId="{95E46FC1-2BAF-4FA2-A051-B9090B093529}" srcOrd="4" destOrd="0" parTransId="{76A0020F-E588-40BB-A07A-71B115E12283}" sibTransId="{ECEE95DF-0E45-4700-B4B3-5F47AF5F7F46}"/>
    <dgm:cxn modelId="{E08A9BC7-6B1D-479A-B898-EF9FF0F004FE}" type="presOf" srcId="{2A8D341F-0DFF-4A6B-B951-958D680D4D43}" destId="{2A3BA2E7-FC6A-4443-B664-394381078F33}" srcOrd="0" destOrd="0" presId="urn:microsoft.com/office/officeart/2005/8/layout/cycle2"/>
    <dgm:cxn modelId="{C008D8D3-BDCF-45C8-9612-50B1279BCB2D}" type="presOf" srcId="{4FF3BFE0-68A4-4F87-AF49-2959E8744D22}" destId="{FA78F92B-179A-459D-9F68-49F131563DFE}" srcOrd="0" destOrd="0" presId="urn:microsoft.com/office/officeart/2005/8/layout/cycle2"/>
    <dgm:cxn modelId="{24CD4FE9-7811-4474-BF50-8375E1D97715}" type="presOf" srcId="{8F7D65CD-0987-4E97-8B19-70A13BF5C8F1}" destId="{F7196DB0-6D15-4EC7-8F97-46822762C2CD}" srcOrd="0" destOrd="0" presId="urn:microsoft.com/office/officeart/2005/8/layout/cycle2"/>
    <dgm:cxn modelId="{3DDD30EA-6820-4700-A557-ED1386D9F1B2}" type="presOf" srcId="{2A8D341F-0DFF-4A6B-B951-958D680D4D43}" destId="{44F9A404-CCAF-4981-A1DA-C6CC943D332A}" srcOrd="1" destOrd="0" presId="urn:microsoft.com/office/officeart/2005/8/layout/cycle2"/>
    <dgm:cxn modelId="{C109CB40-A2F4-461C-8ED5-B34AA720E7F9}" type="presParOf" srcId="{7792275B-3D55-4E12-B8A8-F53F7BEE6639}" destId="{FA78F92B-179A-459D-9F68-49F131563DFE}" srcOrd="0" destOrd="0" presId="urn:microsoft.com/office/officeart/2005/8/layout/cycle2"/>
    <dgm:cxn modelId="{67D40C88-5408-4095-A4C9-0A7FAAA1433D}" type="presParOf" srcId="{7792275B-3D55-4E12-B8A8-F53F7BEE6639}" destId="{BB4B944F-ADB5-465D-AD0A-2BC03899C255}" srcOrd="1" destOrd="0" presId="urn:microsoft.com/office/officeart/2005/8/layout/cycle2"/>
    <dgm:cxn modelId="{1D4568F0-A491-4850-B723-6AFB80C754D3}" type="presParOf" srcId="{BB4B944F-ADB5-465D-AD0A-2BC03899C255}" destId="{491D5741-FE18-4B8A-98EF-A229DBE124FE}" srcOrd="0" destOrd="0" presId="urn:microsoft.com/office/officeart/2005/8/layout/cycle2"/>
    <dgm:cxn modelId="{32EA5F4E-FEBE-4A0C-9FC1-337DE2E63397}" type="presParOf" srcId="{7792275B-3D55-4E12-B8A8-F53F7BEE6639}" destId="{4D37C39E-C05D-45F2-B2BC-5324673EE934}" srcOrd="2" destOrd="0" presId="urn:microsoft.com/office/officeart/2005/8/layout/cycle2"/>
    <dgm:cxn modelId="{B25BB03A-6DBF-45D7-BB38-2CBB550D744F}" type="presParOf" srcId="{7792275B-3D55-4E12-B8A8-F53F7BEE6639}" destId="{F7196DB0-6D15-4EC7-8F97-46822762C2CD}" srcOrd="3" destOrd="0" presId="urn:microsoft.com/office/officeart/2005/8/layout/cycle2"/>
    <dgm:cxn modelId="{D6F65116-DBCB-4C20-AC6F-359CB0423F4B}" type="presParOf" srcId="{F7196DB0-6D15-4EC7-8F97-46822762C2CD}" destId="{3F6DE190-10F4-4BCF-8C95-0D2D67AB3001}" srcOrd="0" destOrd="0" presId="urn:microsoft.com/office/officeart/2005/8/layout/cycle2"/>
    <dgm:cxn modelId="{99C8DCBA-D18E-446E-9DEC-DA1AF3FB1210}" type="presParOf" srcId="{7792275B-3D55-4E12-B8A8-F53F7BEE6639}" destId="{0EB1D210-34DF-4AC6-A8F0-1CA6DA19EAE5}" srcOrd="4" destOrd="0" presId="urn:microsoft.com/office/officeart/2005/8/layout/cycle2"/>
    <dgm:cxn modelId="{B971E153-EBCD-40A2-82EC-B2C7E8ABAC86}" type="presParOf" srcId="{7792275B-3D55-4E12-B8A8-F53F7BEE6639}" destId="{5470A287-69B5-4185-A472-BE143F24EEF7}" srcOrd="5" destOrd="0" presId="urn:microsoft.com/office/officeart/2005/8/layout/cycle2"/>
    <dgm:cxn modelId="{82E47EB5-B970-4D93-B4E3-95DB021409AD}" type="presParOf" srcId="{5470A287-69B5-4185-A472-BE143F24EEF7}" destId="{44DE3935-CDDC-4970-82D8-95D58BE351A9}" srcOrd="0" destOrd="0" presId="urn:microsoft.com/office/officeart/2005/8/layout/cycle2"/>
    <dgm:cxn modelId="{BBB367EF-BB20-4833-81F6-949148F5CB2C}" type="presParOf" srcId="{7792275B-3D55-4E12-B8A8-F53F7BEE6639}" destId="{488900B4-54A8-4323-BC1D-B7A04184DED3}" srcOrd="6" destOrd="0" presId="urn:microsoft.com/office/officeart/2005/8/layout/cycle2"/>
    <dgm:cxn modelId="{32045539-A19B-4CE8-B2E8-901AFFCE5B5D}" type="presParOf" srcId="{7792275B-3D55-4E12-B8A8-F53F7BEE6639}" destId="{2A3BA2E7-FC6A-4443-B664-394381078F33}" srcOrd="7" destOrd="0" presId="urn:microsoft.com/office/officeart/2005/8/layout/cycle2"/>
    <dgm:cxn modelId="{3731F344-661A-4F65-904C-CEB30E21FF7E}" type="presParOf" srcId="{2A3BA2E7-FC6A-4443-B664-394381078F33}" destId="{44F9A404-CCAF-4981-A1DA-C6CC943D332A}" srcOrd="0" destOrd="0" presId="urn:microsoft.com/office/officeart/2005/8/layout/cycle2"/>
    <dgm:cxn modelId="{9DEFE74C-8116-4CB1-9B9E-9EB346204C4B}" type="presParOf" srcId="{7792275B-3D55-4E12-B8A8-F53F7BEE6639}" destId="{F07BD6E1-DF19-40BB-9A8B-CC9639F66956}" srcOrd="8" destOrd="0" presId="urn:microsoft.com/office/officeart/2005/8/layout/cycle2"/>
    <dgm:cxn modelId="{7FFE79A0-1B1F-40DC-8505-2DCC1FBD4500}" type="presParOf" srcId="{7792275B-3D55-4E12-B8A8-F53F7BEE6639}" destId="{5B18DBB0-D2FA-46CF-AAEE-DFABAAFAB6E2}" srcOrd="9" destOrd="0" presId="urn:microsoft.com/office/officeart/2005/8/layout/cycle2"/>
    <dgm:cxn modelId="{F80E91B5-D91C-4A99-923B-21588BE3ADDB}" type="presParOf" srcId="{5B18DBB0-D2FA-46CF-AAEE-DFABAAFAB6E2}" destId="{4ADB32E9-9F98-47C5-9C17-C20BB0A011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8F92B-179A-459D-9F68-49F131563DFE}">
      <dsp:nvSpPr>
        <dsp:cNvPr id="0" name=""/>
        <dsp:cNvSpPr/>
      </dsp:nvSpPr>
      <dsp:spPr>
        <a:xfrm>
          <a:off x="4600575" y="231"/>
          <a:ext cx="1314449" cy="13144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Century" panose="020406040505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Century" panose="020406040505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" panose="02040604050505020304" pitchFamily="18" charset="0"/>
            </a:rPr>
            <a:t>PACE</a:t>
          </a:r>
          <a:endParaRPr lang="ru-KZ" sz="1000" b="1" kern="1200" dirty="0">
            <a:latin typeface="Century" panose="02040604050505020304" pitchFamily="18" charset="0"/>
          </a:endParaRPr>
        </a:p>
      </dsp:txBody>
      <dsp:txXfrm>
        <a:off x="4793072" y="192728"/>
        <a:ext cx="929455" cy="929455"/>
      </dsp:txXfrm>
    </dsp:sp>
    <dsp:sp modelId="{BB4B944F-ADB5-465D-AD0A-2BC03899C255}">
      <dsp:nvSpPr>
        <dsp:cNvPr id="0" name=""/>
        <dsp:cNvSpPr/>
      </dsp:nvSpPr>
      <dsp:spPr>
        <a:xfrm rot="2160000">
          <a:off x="5873411" y="1009740"/>
          <a:ext cx="349131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900" kern="1200"/>
        </a:p>
      </dsp:txBody>
      <dsp:txXfrm>
        <a:off x="5883413" y="1067683"/>
        <a:ext cx="244392" cy="266176"/>
      </dsp:txXfrm>
    </dsp:sp>
    <dsp:sp modelId="{4D37C39E-C05D-45F2-B2BC-5324673EE934}">
      <dsp:nvSpPr>
        <dsp:cNvPr id="0" name=""/>
        <dsp:cNvSpPr/>
      </dsp:nvSpPr>
      <dsp:spPr>
        <a:xfrm>
          <a:off x="6196918" y="1160042"/>
          <a:ext cx="1314449" cy="13144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Century" panose="020406040505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Century" panose="020406040505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" panose="02040604050505020304" pitchFamily="18" charset="0"/>
            </a:rPr>
            <a:t>ENGAGE</a:t>
          </a:r>
          <a:endParaRPr lang="ru-KZ" sz="1000" b="1" kern="1200" dirty="0">
            <a:latin typeface="Century" panose="02040604050505020304" pitchFamily="18" charset="0"/>
          </a:endParaRPr>
        </a:p>
      </dsp:txBody>
      <dsp:txXfrm>
        <a:off x="6389415" y="1352539"/>
        <a:ext cx="929455" cy="929455"/>
      </dsp:txXfrm>
    </dsp:sp>
    <dsp:sp modelId="{F7196DB0-6D15-4EC7-8F97-46822762C2CD}">
      <dsp:nvSpPr>
        <dsp:cNvPr id="0" name=""/>
        <dsp:cNvSpPr/>
      </dsp:nvSpPr>
      <dsp:spPr>
        <a:xfrm rot="6480000">
          <a:off x="6377756" y="2524363"/>
          <a:ext cx="349131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900" kern="1200"/>
        </a:p>
      </dsp:txBody>
      <dsp:txXfrm rot="10800000">
        <a:off x="6446309" y="2563282"/>
        <a:ext cx="244392" cy="266176"/>
      </dsp:txXfrm>
    </dsp:sp>
    <dsp:sp modelId="{0EB1D210-34DF-4AC6-A8F0-1CA6DA19EAE5}">
      <dsp:nvSpPr>
        <dsp:cNvPr id="0" name=""/>
        <dsp:cNvSpPr/>
      </dsp:nvSpPr>
      <dsp:spPr>
        <a:xfrm>
          <a:off x="5587169" y="3036656"/>
          <a:ext cx="1314449" cy="13144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Century" panose="020406040505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Century" panose="020406040505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" panose="02040604050505020304" pitchFamily="18" charset="0"/>
            </a:rPr>
            <a:t>ALIGN</a:t>
          </a:r>
          <a:endParaRPr lang="ru-KZ" sz="1000" b="1" kern="1200" dirty="0">
            <a:latin typeface="Century" panose="02040604050505020304" pitchFamily="18" charset="0"/>
          </a:endParaRPr>
        </a:p>
      </dsp:txBody>
      <dsp:txXfrm>
        <a:off x="5779666" y="3229153"/>
        <a:ext cx="929455" cy="929455"/>
      </dsp:txXfrm>
    </dsp:sp>
    <dsp:sp modelId="{5470A287-69B5-4185-A472-BE143F24EEF7}">
      <dsp:nvSpPr>
        <dsp:cNvPr id="0" name=""/>
        <dsp:cNvSpPr/>
      </dsp:nvSpPr>
      <dsp:spPr>
        <a:xfrm rot="10800000">
          <a:off x="5093115" y="3472068"/>
          <a:ext cx="349131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900" kern="1200"/>
        </a:p>
      </dsp:txBody>
      <dsp:txXfrm rot="10800000">
        <a:off x="5197854" y="3560793"/>
        <a:ext cx="244392" cy="266176"/>
      </dsp:txXfrm>
    </dsp:sp>
    <dsp:sp modelId="{488900B4-54A8-4323-BC1D-B7A04184DED3}">
      <dsp:nvSpPr>
        <dsp:cNvPr id="0" name=""/>
        <dsp:cNvSpPr/>
      </dsp:nvSpPr>
      <dsp:spPr>
        <a:xfrm>
          <a:off x="3613980" y="3036656"/>
          <a:ext cx="1314449" cy="13144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>
            <a:latin typeface="Century" panose="02040604050505020304" pitchFamily="18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latin typeface="Century" panose="02040604050505020304" pitchFamily="18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>
            <a:latin typeface="Century" panose="02040604050505020304" pitchFamily="18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entury" panose="02040604050505020304" pitchFamily="18" charset="0"/>
            </a:rPr>
            <a:t>COLLABORATE</a:t>
          </a:r>
          <a:endParaRPr lang="ru-KZ" sz="1000" b="1" kern="1200" dirty="0">
            <a:latin typeface="Century" panose="02040604050505020304" pitchFamily="18" charset="0"/>
          </a:endParaRPr>
        </a:p>
      </dsp:txBody>
      <dsp:txXfrm>
        <a:off x="3806477" y="3229153"/>
        <a:ext cx="929455" cy="929455"/>
      </dsp:txXfrm>
    </dsp:sp>
    <dsp:sp modelId="{2A3BA2E7-FC6A-4443-B664-394381078F33}">
      <dsp:nvSpPr>
        <dsp:cNvPr id="0" name=""/>
        <dsp:cNvSpPr/>
      </dsp:nvSpPr>
      <dsp:spPr>
        <a:xfrm rot="15120000">
          <a:off x="3794818" y="2543158"/>
          <a:ext cx="349131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900" kern="1200"/>
        </a:p>
      </dsp:txBody>
      <dsp:txXfrm rot="10800000">
        <a:off x="3863371" y="2681689"/>
        <a:ext cx="244392" cy="266176"/>
      </dsp:txXfrm>
    </dsp:sp>
    <dsp:sp modelId="{F07BD6E1-DF19-40BB-9A8B-CC9639F66956}">
      <dsp:nvSpPr>
        <dsp:cNvPr id="0" name=""/>
        <dsp:cNvSpPr/>
      </dsp:nvSpPr>
      <dsp:spPr>
        <a:xfrm>
          <a:off x="3004231" y="1160042"/>
          <a:ext cx="1314449" cy="13144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latin typeface="Century" panose="020406040505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>
            <a:latin typeface="Century" panose="020406040505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entury" panose="02040604050505020304" pitchFamily="18" charset="0"/>
            </a:rPr>
            <a:t>ENCOURAGE</a:t>
          </a:r>
          <a:endParaRPr lang="ru-KZ" sz="1000" b="1" kern="1200" dirty="0">
            <a:latin typeface="Century" panose="02040604050505020304" pitchFamily="18" charset="0"/>
          </a:endParaRPr>
        </a:p>
      </dsp:txBody>
      <dsp:txXfrm>
        <a:off x="3196728" y="1352539"/>
        <a:ext cx="929455" cy="929455"/>
      </dsp:txXfrm>
    </dsp:sp>
    <dsp:sp modelId="{5B18DBB0-D2FA-46CF-AAEE-DFABAAFAB6E2}">
      <dsp:nvSpPr>
        <dsp:cNvPr id="0" name=""/>
        <dsp:cNvSpPr/>
      </dsp:nvSpPr>
      <dsp:spPr>
        <a:xfrm rot="19440000">
          <a:off x="4277068" y="1021356"/>
          <a:ext cx="349131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900" kern="1200"/>
        </a:p>
      </dsp:txBody>
      <dsp:txXfrm>
        <a:off x="4287070" y="1140863"/>
        <a:ext cx="244392" cy="266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E620B-E4E1-AABA-8365-B0ED19C19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C653B9-E24D-AFE5-0155-27E377B3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26FB1-7932-90D0-39F8-2ABF7248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C2E43-42ED-FA49-96CC-813FB955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6BFE2E-BFEB-0909-0DFC-30FF9EB3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96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1905C-DB13-3630-F115-FB33D93F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9F204C-4B1D-C40D-3D92-DF158A4D4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8EADB-157A-5944-D601-28147C30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0A274-96CC-2907-43F0-D82EEE1C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61D61D-FCEA-936C-ECF4-34EA7CD7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1329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6FE453-DB8C-903F-7482-97CED4411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CF9A9A-E1E4-8055-E866-D1E698A3B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09D46-59B0-C785-FA13-55D2B5CF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CF0A7B-90AA-45E8-C7ED-81207AA0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59B26-DD91-8AA6-6C2A-8F29EDF3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7610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71B9E-9F10-A7D7-64A5-696EC196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E0739-B013-964E-26D1-36ED37E6D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31684-4CDD-7FA6-7160-D6FE4BF8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9D3C6-B086-3BCA-0019-F6E66998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3F8FF-49A9-E26D-4682-3F5861A0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1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8D69B-133E-65F6-2EAF-DEC8CA4E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7C1A11-FB9E-5BA2-5072-8F8CD5EB3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71637-03F1-0826-FDDA-9BD9F566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A1892-D71A-ECA2-DD6B-1667AA6B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E18DE-7907-13CC-FF65-0ECE2E42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3017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36C2F-C401-D30F-E7AA-208FFC7E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3EF97-0C06-C9A5-327B-6B460EE57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738BD7-5186-9334-4F35-961FA1C9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1FDDF0-71A8-193E-220B-F6E3A535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8AAE17-AB10-857A-D2FC-F9389D2D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1D0167-CB3C-565C-6DC5-3EDEB087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536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FE02D-52AC-3ADE-D5AA-9BDFB14D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890E4-48AE-4EE9-1E8F-14753D134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B5B68C-F5CC-71BA-8439-D98BA934C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F087-9AC6-1E95-EF2C-D6685FB35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CA08D3-C984-B2CB-DD55-8384D1882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2D4CD2-07EB-CDBA-6803-BD91C3B4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209E09-EE90-0883-6FCE-0BD59BF3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6D753D-5050-2768-8B6E-C61DDEFE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736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1DF32-4A45-22D4-969F-CC00A381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DA5923-047A-3061-616A-EBEDE58F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47B4D0-8F84-9448-1072-3406712D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5ADEFE-3AD5-B4EB-55CB-1940BF79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441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332051-37F0-34E6-DE9C-B02DAD24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23DF43-BDF3-F709-12C2-2751A2A3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2E464-A41A-1DF8-4F49-1037CEAB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004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69C8C-70C4-C8F4-2965-E9E48BDD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62C3E-0EA1-59A8-11FF-0FF255839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C270ED-3E5C-3F13-27AB-C5BAE10E4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09AAEC-844F-E3DD-50A2-46C8FB95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40AC54-CC81-F4D5-FD03-E6EF8214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0C204B-FD40-3311-9CD4-B45F4F3F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755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059F8-BAEB-8056-1ABB-235E79DC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DC197-DCAF-117F-70D5-3426F9AE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FE87B2-8AE6-12C5-6932-D3E1F67BE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79150-F1CC-5496-1D35-2CA9A496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894768-BC6A-3AEE-F489-D107153C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436A0B-4266-8935-C8E2-85773BF7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806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01227-1A2B-349E-FA69-C7B8BE51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E9D11A-1501-C9AB-ED4C-E28AA2343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5B7F5-83CB-DEF4-A73A-DE767314D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E653-7A60-47F3-A299-948E02E00F46}" type="datetimeFigureOut">
              <a:rPr lang="ru-KZ" smtClean="0"/>
              <a:t>27.04.2023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018EA-B18D-DFBC-F2A3-A795E7EF9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491880-B31B-3017-FE81-19CCB0443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826E-8033-4F25-9B05-CE17B30A91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808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2737CC-779D-B707-A6F7-27617A620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38" b="8503"/>
          <a:stretch/>
        </p:blipFill>
        <p:spPr>
          <a:xfrm>
            <a:off x="6737286" y="0"/>
            <a:ext cx="5454714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031F4DD-0451-5F2F-D6FE-EAFD7156F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216" y="5806679"/>
            <a:ext cx="3828017" cy="395034"/>
          </a:xfrm>
        </p:spPr>
        <p:txBody>
          <a:bodyPr>
            <a:normAutofit/>
          </a:bodyPr>
          <a:lstStyle/>
          <a:p>
            <a:pPr algn="l"/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«</a:t>
            </a:r>
            <a:r>
              <a:rPr lang="ru-RU" sz="1700" dirty="0" err="1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Саналы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1700" dirty="0" err="1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ұрпақ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», «Сен </a:t>
            </a:r>
            <a:r>
              <a:rPr lang="ru-RU" sz="1700" dirty="0" err="1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Ерекшесің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»</a:t>
            </a:r>
            <a:endParaRPr lang="ru-KZ" sz="1700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C6A09-AC08-C864-B3D0-5F8870C76F50}"/>
              </a:ext>
            </a:extLst>
          </p:cNvPr>
          <p:cNvSpPr txBox="1"/>
          <p:nvPr/>
        </p:nvSpPr>
        <p:spPr>
          <a:xfrm>
            <a:off x="794508" y="2554856"/>
            <a:ext cx="5371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Гулия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Алшиновна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1170-EE79-0C0E-6BCC-3347380AE330}"/>
              </a:ext>
            </a:extLst>
          </p:cNvPr>
          <p:cNvSpPr txBox="1"/>
          <p:nvPr/>
        </p:nvSpPr>
        <p:spPr>
          <a:xfrm>
            <a:off x="915809" y="1622008"/>
            <a:ext cx="51801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 err="1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Жангирова</a:t>
            </a:r>
            <a:endParaRPr lang="ru-KZ" sz="7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17DC24-0509-27D1-DFB4-F8C075E7448F}"/>
              </a:ext>
            </a:extLst>
          </p:cNvPr>
          <p:cNvSpPr txBox="1"/>
          <p:nvPr/>
        </p:nvSpPr>
        <p:spPr>
          <a:xfrm>
            <a:off x="915809" y="3739506"/>
            <a:ext cx="78471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indent="-93663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 Председатель Совета Деловых Женщин</a:t>
            </a:r>
            <a:endParaRPr lang="ru-KZ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34243-FB69-0213-DC6A-5F4C25A82BD2}"/>
              </a:ext>
            </a:extLst>
          </p:cNvPr>
          <p:cNvSpPr txBox="1"/>
          <p:nvPr/>
        </p:nvSpPr>
        <p:spPr>
          <a:xfrm>
            <a:off x="1089216" y="405533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РПП Атамекен по Карагандинской области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5F431-3CEC-4C90-105C-3E32A54035E1}"/>
              </a:ext>
            </a:extLst>
          </p:cNvPr>
          <p:cNvSpPr txBox="1"/>
          <p:nvPr/>
        </p:nvSpPr>
        <p:spPr>
          <a:xfrm>
            <a:off x="915809" y="4711927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Международный Коуч ICF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5A8BD-50D2-C355-8D20-D8E5307486E4}"/>
              </a:ext>
            </a:extLst>
          </p:cNvPr>
          <p:cNvSpPr txBox="1"/>
          <p:nvPr/>
        </p:nvSpPr>
        <p:spPr>
          <a:xfrm>
            <a:off x="915809" y="5385382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Автор проектов: </a:t>
            </a:r>
            <a:endParaRPr lang="ru-KZ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DF0F1-E3CA-BDC0-78C4-70BDCBF8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ПОДХОД РАЗРЕШЕНИЯ КОНФЛИКТОВ</a:t>
            </a:r>
            <a:endParaRPr lang="ru-KZ" sz="36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FEEDC41-1C62-461D-902F-BA37D726A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775683"/>
              </p:ext>
            </p:extLst>
          </p:nvPr>
        </p:nvGraphicFramePr>
        <p:xfrm>
          <a:off x="62865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870359-2BBC-6DCF-647B-88C513EEE9AD}"/>
              </a:ext>
            </a:extLst>
          </p:cNvPr>
          <p:cNvSpPr/>
          <p:nvPr/>
        </p:nvSpPr>
        <p:spPr>
          <a:xfrm>
            <a:off x="5563284" y="1690688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P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95B8B6-0E08-C46C-FA42-1E7C8F6415F0}"/>
              </a:ext>
            </a:extLst>
          </p:cNvPr>
          <p:cNvSpPr/>
          <p:nvPr/>
        </p:nvSpPr>
        <p:spPr>
          <a:xfrm>
            <a:off x="7142694" y="2841467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E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AECCF3-BF8B-A8EC-9C7C-3A1FCE740533}"/>
              </a:ext>
            </a:extLst>
          </p:cNvPr>
          <p:cNvSpPr/>
          <p:nvPr/>
        </p:nvSpPr>
        <p:spPr>
          <a:xfrm>
            <a:off x="6538741" y="4705647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A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9501FC-4FE2-2894-55C5-B9CD28D0C24F}"/>
              </a:ext>
            </a:extLst>
          </p:cNvPr>
          <p:cNvSpPr/>
          <p:nvPr/>
        </p:nvSpPr>
        <p:spPr>
          <a:xfrm>
            <a:off x="4535197" y="4705647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C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79A011-6767-135A-0ADB-DA9FB27B6683}"/>
              </a:ext>
            </a:extLst>
          </p:cNvPr>
          <p:cNvSpPr/>
          <p:nvPr/>
        </p:nvSpPr>
        <p:spPr>
          <a:xfrm>
            <a:off x="3921914" y="281649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E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5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DF0F1-E3CA-BDC0-78C4-70BDCBF8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ОТ ХАОСА К ЭФФЕКТИВНОМУ РЕЗУЛЬТАТУ</a:t>
            </a:r>
            <a:endParaRPr lang="ru-KZ" sz="32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53681B-C4D1-F61E-AEA7-0450CCB68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2" y="1690688"/>
            <a:ext cx="3190875" cy="4351338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Идеи, тенденции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Ценности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Стейкхолдеры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Цель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Видение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Миссия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Планирование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Стратегия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Действия</a:t>
            </a:r>
            <a:endParaRPr lang="ru-KZ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3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омб 12">
            <a:extLst>
              <a:ext uri="{FF2B5EF4-FFF2-40B4-BE49-F238E27FC236}">
                <a16:creationId xmlns:a16="http://schemas.microsoft.com/office/drawing/2014/main" id="{25092991-D263-7E4B-1275-E34A7FAF7CCF}"/>
              </a:ext>
            </a:extLst>
          </p:cNvPr>
          <p:cNvSpPr/>
          <p:nvPr/>
        </p:nvSpPr>
        <p:spPr>
          <a:xfrm>
            <a:off x="4019550" y="2991056"/>
            <a:ext cx="2000250" cy="2001038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4" name="Ромб 13">
            <a:extLst>
              <a:ext uri="{FF2B5EF4-FFF2-40B4-BE49-F238E27FC236}">
                <a16:creationId xmlns:a16="http://schemas.microsoft.com/office/drawing/2014/main" id="{D08D52AB-D500-9D39-90E4-936B7AF69BAE}"/>
              </a:ext>
            </a:extLst>
          </p:cNvPr>
          <p:cNvSpPr/>
          <p:nvPr/>
        </p:nvSpPr>
        <p:spPr>
          <a:xfrm>
            <a:off x="5086350" y="4067775"/>
            <a:ext cx="2000250" cy="2001038"/>
          </a:xfrm>
          <a:prstGeom prst="diamond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B596B1ED-4365-2E19-C6B5-32BFEA7A729D}"/>
              </a:ext>
            </a:extLst>
          </p:cNvPr>
          <p:cNvSpPr/>
          <p:nvPr/>
        </p:nvSpPr>
        <p:spPr>
          <a:xfrm>
            <a:off x="5086350" y="1942912"/>
            <a:ext cx="2000250" cy="2001038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6" name="Ромб 15">
            <a:extLst>
              <a:ext uri="{FF2B5EF4-FFF2-40B4-BE49-F238E27FC236}">
                <a16:creationId xmlns:a16="http://schemas.microsoft.com/office/drawing/2014/main" id="{A961ED47-F255-B329-13C1-2F463546C6DB}"/>
              </a:ext>
            </a:extLst>
          </p:cNvPr>
          <p:cNvSpPr/>
          <p:nvPr/>
        </p:nvSpPr>
        <p:spPr>
          <a:xfrm>
            <a:off x="6153150" y="2991056"/>
            <a:ext cx="2000250" cy="2001038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65BE490-D4A5-F7BD-2F95-D6B737E1EBE8}"/>
              </a:ext>
            </a:extLst>
          </p:cNvPr>
          <p:cNvSpPr/>
          <p:nvPr/>
        </p:nvSpPr>
        <p:spPr>
          <a:xfrm>
            <a:off x="4367417" y="3471090"/>
            <a:ext cx="13163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b="1" cap="none" spc="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«Фокус</a:t>
            </a:r>
          </a:p>
          <a:p>
            <a:pPr algn="ctr"/>
            <a:r>
              <a:rPr lang="ru-RU" sz="1100" b="1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на отношения»</a:t>
            </a:r>
          </a:p>
          <a:p>
            <a:pPr algn="ctr"/>
            <a:endParaRPr lang="ru-RU" sz="1100" b="1" cap="none" spc="0" dirty="0">
              <a:ln w="0"/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110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Эмоциональная </a:t>
            </a:r>
          </a:p>
          <a:p>
            <a:pPr algn="ctr"/>
            <a:r>
              <a:rPr lang="ru-RU" sz="110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система</a:t>
            </a:r>
          </a:p>
          <a:p>
            <a:pPr algn="ctr"/>
            <a:r>
              <a:rPr lang="ru-RU" sz="1100" cap="none" spc="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мозга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52AC09D-7C43-26BD-FB0C-0E640145FE39}"/>
              </a:ext>
            </a:extLst>
          </p:cNvPr>
          <p:cNvSpPr/>
          <p:nvPr/>
        </p:nvSpPr>
        <p:spPr>
          <a:xfrm>
            <a:off x="6583340" y="3480323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«Фокус </a:t>
            </a:r>
          </a:p>
          <a:p>
            <a:pPr algn="ctr"/>
            <a:r>
              <a:rPr lang="ru-RU" sz="1200" b="1" cap="none" spc="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на решение»</a:t>
            </a:r>
          </a:p>
          <a:p>
            <a:pPr algn="ctr"/>
            <a:endParaRPr lang="ru-RU" sz="1200" b="1" dirty="0">
              <a:ln w="0"/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120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Визуальная </a:t>
            </a:r>
          </a:p>
          <a:p>
            <a:pPr algn="ctr"/>
            <a:r>
              <a:rPr lang="ru-RU" sz="120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система </a:t>
            </a:r>
          </a:p>
          <a:p>
            <a:pPr algn="ctr"/>
            <a:r>
              <a:rPr lang="ru-RU" sz="120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мозга</a:t>
            </a:r>
            <a:endParaRPr lang="ru-RU" sz="1200" cap="none" spc="0" dirty="0">
              <a:ln w="0"/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EF34CC7-E518-C94A-1B2D-80036CB3DC86}"/>
              </a:ext>
            </a:extLst>
          </p:cNvPr>
          <p:cNvSpPr/>
          <p:nvPr/>
        </p:nvSpPr>
        <p:spPr>
          <a:xfrm>
            <a:off x="5130123" y="2505452"/>
            <a:ext cx="191270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" b="1" cap="none" spc="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«Блуждающий»</a:t>
            </a:r>
          </a:p>
          <a:p>
            <a:pPr algn="ctr"/>
            <a:r>
              <a:rPr lang="ru-RU" sz="105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Прокрастинация</a:t>
            </a:r>
          </a:p>
          <a:p>
            <a:pPr algn="ctr"/>
            <a:r>
              <a:rPr lang="ru-RU" sz="1050" cap="none" spc="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Визуальная система мозга</a:t>
            </a:r>
          </a:p>
          <a:p>
            <a:pPr algn="ctr"/>
            <a:r>
              <a:rPr lang="ru-RU" sz="105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(Дефолт режим)</a:t>
            </a:r>
            <a:endParaRPr lang="ru-RU" sz="1050" cap="none" spc="0" dirty="0">
              <a:ln w="0"/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E3712D-6B84-1C20-F90F-658D03AF5311}"/>
              </a:ext>
            </a:extLst>
          </p:cNvPr>
          <p:cNvSpPr/>
          <p:nvPr/>
        </p:nvSpPr>
        <p:spPr>
          <a:xfrm>
            <a:off x="5322809" y="4527853"/>
            <a:ext cx="14798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b="1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«Фокус</a:t>
            </a:r>
          </a:p>
          <a:p>
            <a:pPr algn="ctr"/>
            <a:r>
              <a:rPr lang="ru-RU" sz="1100" b="1" cap="none" spc="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на чрезвычайное</a:t>
            </a:r>
          </a:p>
          <a:p>
            <a:pPr algn="ctr"/>
            <a:r>
              <a:rPr lang="ru-RU" sz="1100" b="1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ситуации»</a:t>
            </a:r>
          </a:p>
          <a:p>
            <a:pPr algn="ctr"/>
            <a:r>
              <a:rPr lang="ru-RU" sz="110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Ствольная система</a:t>
            </a:r>
          </a:p>
          <a:p>
            <a:pPr algn="ctr"/>
            <a:r>
              <a:rPr lang="ru-RU" sz="110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мозга</a:t>
            </a:r>
          </a:p>
          <a:p>
            <a:pPr algn="ctr"/>
            <a:endParaRPr lang="ru-RU" sz="1100" b="1" cap="none" spc="0" dirty="0">
              <a:ln w="0"/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F75D40D-77EC-CAB1-DEE6-80EC28F7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ПРИОРИТИЗАЦИЯ ЗАДАЧ</a:t>
            </a:r>
            <a:endParaRPr lang="ru-KZ" sz="36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252A761E-DA43-2A53-DD60-9261072A3B39}"/>
              </a:ext>
            </a:extLst>
          </p:cNvPr>
          <p:cNvSpPr/>
          <p:nvPr/>
        </p:nvSpPr>
        <p:spPr>
          <a:xfrm>
            <a:off x="1989590" y="3897356"/>
            <a:ext cx="7594206" cy="18800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955F04-4027-AC46-89C2-7E0DAD65A625}"/>
              </a:ext>
            </a:extLst>
          </p:cNvPr>
          <p:cNvSpPr txBox="1"/>
          <p:nvPr/>
        </p:nvSpPr>
        <p:spPr>
          <a:xfrm>
            <a:off x="5492727" y="1289672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Не срочное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Не важное</a:t>
            </a:r>
            <a:endParaRPr lang="ru-KZ" sz="1400" b="1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9DA77A-D750-230F-B828-08B1E10BEF4D}"/>
              </a:ext>
            </a:extLst>
          </p:cNvPr>
          <p:cNvSpPr txBox="1"/>
          <p:nvPr/>
        </p:nvSpPr>
        <p:spPr>
          <a:xfrm>
            <a:off x="8443740" y="3256374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Не срочное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Важное</a:t>
            </a:r>
            <a:endParaRPr lang="ru-KZ" sz="1400" b="1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36EDDB-E0D2-F26D-2B93-5198EF085EF0}"/>
              </a:ext>
            </a:extLst>
          </p:cNvPr>
          <p:cNvSpPr txBox="1"/>
          <p:nvPr/>
        </p:nvSpPr>
        <p:spPr>
          <a:xfrm>
            <a:off x="5645395" y="6150618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Срочное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Важное</a:t>
            </a:r>
            <a:endParaRPr lang="ru-KZ" sz="1400" b="1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7E8B8E-96F7-64A7-5CA1-38F6101BA712}"/>
              </a:ext>
            </a:extLst>
          </p:cNvPr>
          <p:cNvSpPr txBox="1"/>
          <p:nvPr/>
        </p:nvSpPr>
        <p:spPr>
          <a:xfrm>
            <a:off x="1950000" y="3259107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Срочное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Не важное</a:t>
            </a:r>
            <a:endParaRPr lang="ru-KZ" sz="1400" b="1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47077E-D71C-1FD3-FDAC-2DF65830EDB2}"/>
              </a:ext>
            </a:extLst>
          </p:cNvPr>
          <p:cNvSpPr txBox="1"/>
          <p:nvPr/>
        </p:nvSpPr>
        <p:spPr>
          <a:xfrm>
            <a:off x="2117514" y="4204312"/>
            <a:ext cx="8050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Прошлое</a:t>
            </a:r>
            <a:endParaRPr lang="ru-KZ" sz="1050" b="1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412828-4E29-4E7D-7436-F6CC3E1F2E5E}"/>
              </a:ext>
            </a:extLst>
          </p:cNvPr>
          <p:cNvSpPr txBox="1"/>
          <p:nvPr/>
        </p:nvSpPr>
        <p:spPr>
          <a:xfrm>
            <a:off x="5631769" y="4319308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Century" panose="02040604050505020304" pitchFamily="18" charset="0"/>
              </a:rPr>
              <a:t>Настоящее</a:t>
            </a:r>
            <a:endParaRPr lang="ru-KZ" sz="105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46525-FB7F-3D92-4959-5B257BA7DD5C}"/>
              </a:ext>
            </a:extLst>
          </p:cNvPr>
          <p:cNvSpPr txBox="1"/>
          <p:nvPr/>
        </p:nvSpPr>
        <p:spPr>
          <a:xfrm>
            <a:off x="8774760" y="4266362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Будущее</a:t>
            </a:r>
            <a:endParaRPr lang="ru-KZ" sz="1050" b="1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1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DF0F1-E3CA-BDC0-78C4-70BDCBF8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346993"/>
            <a:ext cx="54483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3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 </a:t>
            </a:r>
            <a:br>
              <a:rPr lang="ru-RU" sz="3200" b="1" spc="3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3200" b="1" spc="3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КОМАНДЫ И ЛИДЕРА</a:t>
            </a:r>
            <a:endParaRPr lang="ru-KZ" sz="3200" b="1" spc="300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0F7BD-19F3-4C8E-0502-F0DB274593CE}"/>
              </a:ext>
            </a:extLst>
          </p:cNvPr>
          <p:cNvSpPr txBox="1"/>
          <p:nvPr/>
        </p:nvSpPr>
        <p:spPr>
          <a:xfrm>
            <a:off x="3352800" y="809446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ЭНЕРГИЯ</a:t>
            </a:r>
            <a:endParaRPr lang="ru-KZ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D1A94D-876B-E886-C8AC-4BBA1C990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9829" r="16077" b="27319"/>
          <a:stretch/>
        </p:blipFill>
        <p:spPr>
          <a:xfrm>
            <a:off x="4585899" y="2670432"/>
            <a:ext cx="3020201" cy="35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0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DF0F1-E3CA-BDC0-78C4-70BDCBF8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3284896"/>
            <a:ext cx="5448300" cy="76017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@guliya_zhangirova</a:t>
            </a:r>
            <a:endParaRPr lang="ru-KZ" sz="2800" b="1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0F7BD-19F3-4C8E-0502-F0DB274593CE}"/>
              </a:ext>
            </a:extLst>
          </p:cNvPr>
          <p:cNvSpPr txBox="1"/>
          <p:nvPr/>
        </p:nvSpPr>
        <p:spPr>
          <a:xfrm>
            <a:off x="1038224" y="2362021"/>
            <a:ext cx="10563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БЛАГОДАРЮ ЗА ВНИМАНИЕ!</a:t>
            </a:r>
            <a:endParaRPr lang="ru-KZ" sz="1200" dirty="0"/>
          </a:p>
        </p:txBody>
      </p:sp>
    </p:spTree>
    <p:extLst>
      <p:ext uri="{BB962C8B-B14F-4D97-AF65-F5344CB8AC3E}">
        <p14:creationId xmlns:p14="http://schemas.microsoft.com/office/powerpoint/2010/main" val="221414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D0327-408C-8CEB-AFCD-615F2075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156" y="2657199"/>
            <a:ext cx="7547688" cy="15436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АНТИКРИЗИСНЫЕ</a:t>
            </a:r>
            <a:r>
              <a:rPr lang="ru-RU" sz="60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 </a:t>
            </a:r>
            <a:br>
              <a:rPr lang="ru-RU" sz="6000" b="1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</a:br>
            <a:endParaRPr lang="ru-KZ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2202C-2371-8CDD-3CE8-B4F5D2B46837}"/>
              </a:ext>
            </a:extLst>
          </p:cNvPr>
          <p:cNvSpPr txBox="1"/>
          <p:nvPr/>
        </p:nvSpPr>
        <p:spPr>
          <a:xfrm>
            <a:off x="2755106" y="3428999"/>
            <a:ext cx="6681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spc="3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КОММУНИКАЦИИ</a:t>
            </a:r>
            <a:endParaRPr lang="ru-KZ" sz="5400" spc="300" dirty="0"/>
          </a:p>
        </p:txBody>
      </p:sp>
    </p:spTree>
    <p:extLst>
      <p:ext uri="{BB962C8B-B14F-4D97-AF65-F5344CB8AC3E}">
        <p14:creationId xmlns:p14="http://schemas.microsoft.com/office/powerpoint/2010/main" val="142610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2D710-7907-425B-5DA3-2F37C55A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5" y="1784350"/>
            <a:ext cx="3771900" cy="1325563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УСТАВ КОМАНДЫ</a:t>
            </a:r>
            <a:endParaRPr lang="ru-KZ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7962B-FC84-BAAE-D79B-7688DDA9CA77}"/>
              </a:ext>
            </a:extLst>
          </p:cNvPr>
          <p:cNvSpPr txBox="1"/>
          <p:nvPr/>
        </p:nvSpPr>
        <p:spPr>
          <a:xfrm>
            <a:off x="4067175" y="3234809"/>
            <a:ext cx="3771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План </a:t>
            </a:r>
          </a:p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Структура </a:t>
            </a:r>
          </a:p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Кодекс поведения</a:t>
            </a:r>
            <a:endParaRPr lang="ru-KZ" sz="3200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AC224C-5F7B-9530-77A0-72590469F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25" y="1386681"/>
            <a:ext cx="4095750" cy="414734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Видение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Цель, миссия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Стратегическая цель (цели)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Ценности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Принципы работы:</a:t>
            </a:r>
          </a:p>
          <a:p>
            <a:pPr marL="542925" indent="171450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Культура </a:t>
            </a:r>
          </a:p>
          <a:p>
            <a:pPr marL="542925" indent="171450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Сотрудничество</a:t>
            </a:r>
          </a:p>
          <a:p>
            <a:pPr marL="542925" indent="171450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Коммуникация</a:t>
            </a:r>
          </a:p>
          <a:p>
            <a:pPr marL="542925" indent="171450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Конфликт</a:t>
            </a:r>
          </a:p>
          <a:p>
            <a:pPr marL="542925" indent="171450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Принятие решений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Подочётности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Обязанности</a:t>
            </a:r>
            <a:endParaRPr lang="ru-KZ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5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роение головного мозга Diagram | Quizlet">
            <a:extLst>
              <a:ext uri="{FF2B5EF4-FFF2-40B4-BE49-F238E27FC236}">
                <a16:creationId xmlns:a16="http://schemas.microsoft.com/office/drawing/2014/main" id="{AD3644AC-4E6C-E3F0-F985-789F5A6B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25" y="1134251"/>
            <a:ext cx="5601158" cy="472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A0D2D3-592D-2534-4325-DE2EAE87C968}"/>
              </a:ext>
            </a:extLst>
          </p:cNvPr>
          <p:cNvSpPr/>
          <p:nvPr/>
        </p:nvSpPr>
        <p:spPr>
          <a:xfrm>
            <a:off x="977786" y="1489591"/>
            <a:ext cx="17844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ЛОБ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35A47A-F406-F42F-EBE9-139991AC794A}"/>
              </a:ext>
            </a:extLst>
          </p:cNvPr>
          <p:cNvSpPr/>
          <p:nvPr/>
        </p:nvSpPr>
        <p:spPr>
          <a:xfrm>
            <a:off x="1356936" y="5142727"/>
            <a:ext cx="38202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(Система эмоционального мозга)</a:t>
            </a:r>
            <a:endParaRPr lang="ru-RU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29529-24A0-83B4-E2F9-6B70CA3734C2}"/>
              </a:ext>
            </a:extLst>
          </p:cNvPr>
          <p:cNvSpPr txBox="1"/>
          <p:nvPr/>
        </p:nvSpPr>
        <p:spPr>
          <a:xfrm>
            <a:off x="219075" y="4722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Лимбическая система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8666FC-A8FC-C64B-F49C-D0C3109BBCD5}"/>
              </a:ext>
            </a:extLst>
          </p:cNvPr>
          <p:cNvSpPr/>
          <p:nvPr/>
        </p:nvSpPr>
        <p:spPr>
          <a:xfrm>
            <a:off x="3936524" y="6180167"/>
            <a:ext cx="3291286" cy="4062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(Рептильная система мозга)</a:t>
            </a:r>
            <a:endParaRPr lang="ru-RU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88710-8DFD-E59D-EB99-B6155A29EB21}"/>
              </a:ext>
            </a:extLst>
          </p:cNvPr>
          <p:cNvSpPr txBox="1"/>
          <p:nvPr/>
        </p:nvSpPr>
        <p:spPr>
          <a:xfrm>
            <a:off x="1981712" y="5737742"/>
            <a:ext cx="703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Ретикулярная система мозга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DA884-EA2A-0656-581D-81EBCBA91138}"/>
              </a:ext>
            </a:extLst>
          </p:cNvPr>
          <p:cNvSpPr txBox="1"/>
          <p:nvPr/>
        </p:nvSpPr>
        <p:spPr>
          <a:xfrm>
            <a:off x="1666874" y="448805"/>
            <a:ext cx="8724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КОРА БОЛЬШИХ ПОЛУШАРИЙ МОЗГА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7E01D49-FC76-A8A8-12A2-BF772DA83031}"/>
              </a:ext>
            </a:extLst>
          </p:cNvPr>
          <p:cNvCxnSpPr/>
          <p:nvPr/>
        </p:nvCxnSpPr>
        <p:spPr>
          <a:xfrm flipV="1">
            <a:off x="3648075" y="4152900"/>
            <a:ext cx="1529138" cy="5691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6BA10A7-F42C-E284-5B5C-E6ABE84C425D}"/>
              </a:ext>
            </a:extLst>
          </p:cNvPr>
          <p:cNvCxnSpPr>
            <a:cxnSpLocks/>
          </p:cNvCxnSpPr>
          <p:nvPr/>
        </p:nvCxnSpPr>
        <p:spPr>
          <a:xfrm flipV="1">
            <a:off x="5275032" y="4761042"/>
            <a:ext cx="844405" cy="10534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38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5A68E7-3C3E-E91A-503F-A11C5259D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787400"/>
            <a:ext cx="10868025" cy="5499100"/>
          </a:xfrm>
        </p:spPr>
        <p:txBody>
          <a:bodyPr>
            <a:normAutofit fontScale="92500" lnSpcReduction="20000"/>
          </a:bodyPr>
          <a:lstStyle/>
          <a:p>
            <a:pPr marL="361950" indent="-361950">
              <a:buAutoNum type="arabicPeriod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Ретикулярная система (Мозг рептилий)</a:t>
            </a:r>
          </a:p>
          <a:p>
            <a:pPr marL="0" indent="361950">
              <a:buNone/>
            </a:pP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Старейшая система мозга более 100 миллионов лет. </a:t>
            </a:r>
          </a:p>
          <a:p>
            <a:pPr marL="0" indent="361950">
              <a:buNone/>
            </a:pP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Выводы ретикулярного мозга прямы, просты и активны. </a:t>
            </a:r>
          </a:p>
          <a:p>
            <a:pPr marL="0" indent="361950">
              <a:buNone/>
            </a:pP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Этот «мозг выживания» полезен для немедленных действий. </a:t>
            </a:r>
          </a:p>
          <a:p>
            <a:pPr marL="0" indent="361950">
              <a:buNone/>
            </a:pPr>
            <a:endParaRPr lang="ru-RU" sz="1900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2. Лимбическая система (Эмоциональный мозг)  </a:t>
            </a:r>
          </a:p>
          <a:p>
            <a:pPr marL="0" indent="361950">
              <a:buNone/>
            </a:pP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Более 50 миллионов лет назад. </a:t>
            </a:r>
          </a:p>
          <a:p>
            <a:pPr marL="0" indent="361950">
              <a:buNone/>
            </a:pP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Эмоциональный и ретикулярный мозг работают вместе как хорошо развитая,</a:t>
            </a:r>
            <a:br>
              <a:rPr lang="ru-RU" sz="1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      взаимосвязанная система. Они связывают наше физическое и эмоциональное сознание. </a:t>
            </a:r>
          </a:p>
          <a:p>
            <a:pPr marL="0" indent="361950">
              <a:buNone/>
            </a:pP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Эмоциональная система ориентирует нас на выживание, </a:t>
            </a:r>
            <a:br>
              <a:rPr lang="ru-RU" sz="1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      особенно на выживание группы.   </a:t>
            </a:r>
          </a:p>
          <a:p>
            <a:pPr marL="0" indent="361950">
              <a:buNone/>
            </a:pP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Развитие на основе защиты групп: семейная система выживания. </a:t>
            </a:r>
          </a:p>
          <a:p>
            <a:pPr marL="0" indent="361950">
              <a:buNone/>
            </a:pPr>
            <a:endParaRPr lang="ru-RU" sz="1900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3. Церебральная система (Кора головного мозга) </a:t>
            </a:r>
          </a:p>
          <a:p>
            <a:pPr marL="0" indent="361950">
              <a:buNone/>
            </a:pPr>
            <a:r>
              <a:rPr lang="ru-RU" sz="1800" dirty="0" err="1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Нейрокортекс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 занимает большую часть пространство мозга. Этой системе 2,5-3,5 млн. лет.</a:t>
            </a:r>
          </a:p>
          <a:p>
            <a:pPr marL="0" indent="361950">
              <a:buNone/>
            </a:pPr>
            <a:r>
              <a:rPr lang="ru-RU" sz="1800" dirty="0" err="1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Нейрокортекс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 имеет 16 триллионов нейронных связей, что позволяет создавать </a:t>
            </a:r>
            <a:br>
              <a:rPr lang="ru-RU" sz="18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      и реконструировать изображения.</a:t>
            </a:r>
            <a:endParaRPr lang="ru-KZ" sz="1800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1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789769-5E63-23B1-CE0F-693973C4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474787"/>
            <a:ext cx="10906125" cy="3908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Для лидера важно знать эти три основные системы мозга, так как позволяет выйти за рамки ограниченного мышления и автоматических эмоциональных реакций. 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У каждого из нас есть невероятная способность интегрировать эти системы и развивать наши способности через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нейропластичность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 мозга.</a:t>
            </a:r>
            <a:endParaRPr lang="ru-KZ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3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75C31-EA21-E8ED-A416-D9E37B80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7" y="337340"/>
            <a:ext cx="76200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СИЛА МЫСЛЕННОГО ОБРАЗА</a:t>
            </a:r>
            <a:endParaRPr lang="ru-KZ" sz="36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BC663A8A-DA7A-8EC3-5A26-4BB6921CA5AC}"/>
              </a:ext>
            </a:extLst>
          </p:cNvPr>
          <p:cNvSpPr/>
          <p:nvPr/>
        </p:nvSpPr>
        <p:spPr>
          <a:xfrm>
            <a:off x="1590675" y="2914856"/>
            <a:ext cx="2000250" cy="2001038"/>
          </a:xfrm>
          <a:prstGeom prst="diamond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6" name="Ромб 5">
            <a:extLst>
              <a:ext uri="{FF2B5EF4-FFF2-40B4-BE49-F238E27FC236}">
                <a16:creationId xmlns:a16="http://schemas.microsoft.com/office/drawing/2014/main" id="{9AE4C5A9-20A9-C948-D0A6-C547080F3F7C}"/>
              </a:ext>
            </a:extLst>
          </p:cNvPr>
          <p:cNvSpPr/>
          <p:nvPr/>
        </p:nvSpPr>
        <p:spPr>
          <a:xfrm>
            <a:off x="2590800" y="3915375"/>
            <a:ext cx="2000250" cy="2001038"/>
          </a:xfrm>
          <a:prstGeom prst="diamond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490FFD0D-700E-B45B-0699-8232C403B296}"/>
              </a:ext>
            </a:extLst>
          </p:cNvPr>
          <p:cNvSpPr/>
          <p:nvPr/>
        </p:nvSpPr>
        <p:spPr>
          <a:xfrm>
            <a:off x="2590800" y="1914337"/>
            <a:ext cx="2000250" cy="2001038"/>
          </a:xfrm>
          <a:prstGeom prst="diamond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8" name="Ромб 7">
            <a:extLst>
              <a:ext uri="{FF2B5EF4-FFF2-40B4-BE49-F238E27FC236}">
                <a16:creationId xmlns:a16="http://schemas.microsoft.com/office/drawing/2014/main" id="{E84BD128-6F8B-5D6F-569D-4E13FDE06C1F}"/>
              </a:ext>
            </a:extLst>
          </p:cNvPr>
          <p:cNvSpPr/>
          <p:nvPr/>
        </p:nvSpPr>
        <p:spPr>
          <a:xfrm>
            <a:off x="3600450" y="2914856"/>
            <a:ext cx="2000250" cy="2001038"/>
          </a:xfrm>
          <a:prstGeom prst="diamond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DC8D09-71E7-9538-D9CC-ED392074C9C9}"/>
              </a:ext>
            </a:extLst>
          </p:cNvPr>
          <p:cNvSpPr/>
          <p:nvPr/>
        </p:nvSpPr>
        <p:spPr>
          <a:xfrm>
            <a:off x="1818271" y="3544584"/>
            <a:ext cx="1487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ДРУГ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DB19A3-56B5-41F3-B21F-10C07AF43668}"/>
              </a:ext>
            </a:extLst>
          </p:cNvPr>
          <p:cNvSpPr/>
          <p:nvPr/>
        </p:nvSpPr>
        <p:spPr>
          <a:xfrm>
            <a:off x="3819525" y="3715800"/>
            <a:ext cx="15856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ВИЗИОНЕР</a:t>
            </a:r>
            <a:endParaRPr lang="ru-RU" sz="2400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603B5F-1968-8E0D-0A41-482975F4B8BB}"/>
              </a:ext>
            </a:extLst>
          </p:cNvPr>
          <p:cNvSpPr/>
          <p:nvPr/>
        </p:nvSpPr>
        <p:spPr>
          <a:xfrm>
            <a:off x="2785164" y="2684023"/>
            <a:ext cx="1630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МУДРЕЦ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ACDC9D-70A2-37E5-4D3F-B29DE3CF2B37}"/>
              </a:ext>
            </a:extLst>
          </p:cNvPr>
          <p:cNvSpPr/>
          <p:nvPr/>
        </p:nvSpPr>
        <p:spPr>
          <a:xfrm>
            <a:off x="3019201" y="4632053"/>
            <a:ext cx="11624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ВОИН</a:t>
            </a:r>
            <a:endParaRPr lang="ru-RU" sz="2400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4" name="Рисунок 13" descr="Будильник">
            <a:extLst>
              <a:ext uri="{FF2B5EF4-FFF2-40B4-BE49-F238E27FC236}">
                <a16:creationId xmlns:a16="http://schemas.microsoft.com/office/drawing/2014/main" id="{BF98BC14-E791-DA33-CD3E-1B7E328C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9778" y="1914337"/>
            <a:ext cx="1000519" cy="100051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7D55AB3-FEA3-B52F-C14C-730ECCA1B2EE}"/>
              </a:ext>
            </a:extLst>
          </p:cNvPr>
          <p:cNvSpPr/>
          <p:nvPr/>
        </p:nvSpPr>
        <p:spPr>
          <a:xfrm>
            <a:off x="7218938" y="2924518"/>
            <a:ext cx="236219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Сдвиг по времени</a:t>
            </a:r>
          </a:p>
        </p:txBody>
      </p:sp>
      <p:pic>
        <p:nvPicPr>
          <p:cNvPr id="17" name="Рисунок 16" descr="Круги со стрелками">
            <a:extLst>
              <a:ext uri="{FF2B5EF4-FFF2-40B4-BE49-F238E27FC236}">
                <a16:creationId xmlns:a16="http://schemas.microsoft.com/office/drawing/2014/main" id="{AA2891D2-D9EA-525B-CAB9-0F4D02083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5527" y="4590707"/>
            <a:ext cx="1189377" cy="118937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D8F7E9D-D0C0-AA2D-40DE-1827DD830B49}"/>
              </a:ext>
            </a:extLst>
          </p:cNvPr>
          <p:cNvSpPr/>
          <p:nvPr/>
        </p:nvSpPr>
        <p:spPr>
          <a:xfrm>
            <a:off x="5419971" y="5688451"/>
            <a:ext cx="26981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Системное мышление</a:t>
            </a:r>
          </a:p>
        </p:txBody>
      </p:sp>
      <p:pic>
        <p:nvPicPr>
          <p:cNvPr id="24" name="Рисунок 23" descr="Группа мужчин">
            <a:extLst>
              <a:ext uri="{FF2B5EF4-FFF2-40B4-BE49-F238E27FC236}">
                <a16:creationId xmlns:a16="http://schemas.microsoft.com/office/drawing/2014/main" id="{7DF63195-A349-BDD7-CEDB-3E0399D96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3942" y="4642986"/>
            <a:ext cx="1067248" cy="106724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1536632-5D69-CCF0-6414-03868157F143}"/>
              </a:ext>
            </a:extLst>
          </p:cNvPr>
          <p:cNvSpPr/>
          <p:nvPr/>
        </p:nvSpPr>
        <p:spPr>
          <a:xfrm>
            <a:off x="8881344" y="5688451"/>
            <a:ext cx="26981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</a:rPr>
              <a:t>Взгляд со стороны</a:t>
            </a:r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AA8F6FCA-31EF-5091-F6F7-C17ED7667BF7}"/>
              </a:ext>
            </a:extLst>
          </p:cNvPr>
          <p:cNvSpPr/>
          <p:nvPr/>
        </p:nvSpPr>
        <p:spPr>
          <a:xfrm>
            <a:off x="7378218" y="3472612"/>
            <a:ext cx="2043638" cy="1733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4DA4F48-8540-07AF-419B-D92D30C63095}"/>
              </a:ext>
            </a:extLst>
          </p:cNvPr>
          <p:cNvSpPr/>
          <p:nvPr/>
        </p:nvSpPr>
        <p:spPr>
          <a:xfrm>
            <a:off x="7421398" y="3697537"/>
            <a:ext cx="20249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cap="none" spc="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Действовать, </a:t>
            </a:r>
          </a:p>
          <a:p>
            <a:pPr algn="ctr"/>
            <a:r>
              <a:rPr lang="ru-RU" sz="1200" cap="none" spc="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как если бы…</a:t>
            </a:r>
          </a:p>
          <a:p>
            <a:pPr algn="ctr"/>
            <a:r>
              <a:rPr lang="ru-RU" sz="120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Просто представь…</a:t>
            </a:r>
          </a:p>
          <a:p>
            <a:pPr algn="ctr"/>
            <a:r>
              <a:rPr lang="ru-RU" sz="1200" cap="none" spc="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Давайте предположим…</a:t>
            </a:r>
          </a:p>
          <a:p>
            <a:pPr algn="ctr"/>
            <a:r>
              <a:rPr lang="ru-RU" sz="120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Если бы вы…</a:t>
            </a:r>
          </a:p>
          <a:p>
            <a:pPr algn="ctr"/>
            <a:r>
              <a:rPr lang="ru-RU" sz="1200" cap="none" spc="0" dirty="0">
                <a:ln w="0"/>
                <a:solidFill>
                  <a:schemeClr val="bg1"/>
                </a:solidFill>
                <a:latin typeface="Century" panose="02040604050505020304" pitchFamily="18" charset="0"/>
              </a:rPr>
              <a:t>Что если…</a:t>
            </a:r>
          </a:p>
        </p:txBody>
      </p:sp>
    </p:spTree>
    <p:extLst>
      <p:ext uri="{BB962C8B-B14F-4D97-AF65-F5344CB8AC3E}">
        <p14:creationId xmlns:p14="http://schemas.microsoft.com/office/powerpoint/2010/main" val="137951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410F3-3D89-7EDB-72F2-CAB53815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346075"/>
            <a:ext cx="973455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КОНЦЕПЦИЯ ЛОГИЧЕСКИХ УРОВНЕЙ</a:t>
            </a:r>
            <a:endParaRPr lang="ru-KZ" sz="3600" b="1" dirty="0">
              <a:solidFill>
                <a:schemeClr val="accent6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2052" name="Picture 4" descr="Логическая пирамида Дилтса: как пользоваться | блог Новая Эпоха">
            <a:extLst>
              <a:ext uri="{FF2B5EF4-FFF2-40B4-BE49-F238E27FC236}">
                <a16:creationId xmlns:a16="http://schemas.microsoft.com/office/drawing/2014/main" id="{19BC8FA6-8FC1-1270-5460-536F291F6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17594" r="14811" b="18568"/>
          <a:stretch/>
        </p:blipFill>
        <p:spPr bwMode="auto">
          <a:xfrm>
            <a:off x="2540327" y="1671638"/>
            <a:ext cx="7111346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52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385</Words>
  <Application>Microsoft Office PowerPoint</Application>
  <PresentationFormat>Широкоэкранный</PresentationFormat>
  <Paragraphs>132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</vt:lpstr>
      <vt:lpstr>Тема Office</vt:lpstr>
      <vt:lpstr>Презентация PowerPoint</vt:lpstr>
      <vt:lpstr>АНТИКРИЗИСНЫЕ  </vt:lpstr>
      <vt:lpstr>УСТАВ КОМАНДЫ</vt:lpstr>
      <vt:lpstr>Презентация PowerPoint</vt:lpstr>
      <vt:lpstr>Презентация PowerPoint</vt:lpstr>
      <vt:lpstr>Презентация PowerPoint</vt:lpstr>
      <vt:lpstr>Презентация PowerPoint</vt:lpstr>
      <vt:lpstr>СИЛА МЫСЛЕННОГО ОБРАЗА</vt:lpstr>
      <vt:lpstr>КОНЦЕПЦИЯ ЛОГИЧЕСКИХ УРОВНЕЙ</vt:lpstr>
      <vt:lpstr>ПОДХОД РАЗРЕШЕНИЯ КОНФЛИКТОВ</vt:lpstr>
      <vt:lpstr>ОТ ХАОСА К ЭФФЕКТИВНОМУ РЕЗУЛЬТАТУ</vt:lpstr>
      <vt:lpstr>ПРИОРИТИЗАЦИЯ ЗАДАЧ</vt:lpstr>
      <vt:lpstr>  КОМАНДЫ И ЛИДЕРА</vt:lpstr>
      <vt:lpstr>@guliya_zhangirova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Аягоз Бакбергенова</dc:creator>
  <cp:lastModifiedBy>Аягоз Бакбергенова</cp:lastModifiedBy>
  <cp:revision>90</cp:revision>
  <dcterms:created xsi:type="dcterms:W3CDTF">2023-04-27T02:09:23Z</dcterms:created>
  <dcterms:modified xsi:type="dcterms:W3CDTF">2023-04-27T06:42:49Z</dcterms:modified>
</cp:coreProperties>
</file>